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65" r:id="rId8"/>
    <p:sldId id="273" r:id="rId9"/>
    <p:sldId id="264" r:id="rId10"/>
    <p:sldId id="266" r:id="rId11"/>
    <p:sldId id="269" r:id="rId12"/>
    <p:sldId id="270" r:id="rId13"/>
    <p:sldId id="267" r:id="rId14"/>
    <p:sldId id="268" r:id="rId15"/>
    <p:sldId id="275" r:id="rId16"/>
    <p:sldId id="271" r:id="rId17"/>
    <p:sldId id="272" r:id="rId18"/>
    <p:sldId id="274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Economica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22" autoAdjust="0"/>
  </p:normalViewPr>
  <p:slideViewPr>
    <p:cSldViewPr snapToGrid="0">
      <p:cViewPr varScale="1">
        <p:scale>
          <a:sx n="137" d="100"/>
          <a:sy n="137" d="100"/>
        </p:scale>
        <p:origin x="8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3"/>
            <a:ext cx="3719753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852761" y="1595180"/>
            <a:ext cx="36480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</a:t>
            </a:r>
            <a:r>
              <a:rPr lang="en-US" altLang="ko-KR" sz="900" dirty="0" err="1">
                <a:latin typeface="Consolas" panose="020B0609020204030204" pitchFamily="49" charset="0"/>
              </a:rPr>
              <a:t>threa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https://github.com/kkh3a4a/Survil_project</a:t>
            </a:r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2583763"/>
            <a:ext cx="1579416" cy="20884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C77F73-468F-58FF-2E84-4135B64DDCC1}"/>
              </a:ext>
            </a:extLst>
          </p:cNvPr>
          <p:cNvCxnSpPr>
            <a:cxnSpLocks/>
            <a:stCxn id="44" idx="2"/>
            <a:endCxn id="39" idx="3"/>
          </p:cNvCxnSpPr>
          <p:nvPr/>
        </p:nvCxnSpPr>
        <p:spPr>
          <a:xfrm flipH="1">
            <a:off x="2369699" y="3420657"/>
            <a:ext cx="1880396" cy="61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610182" y="200918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3057303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9CF39A-F11C-3FA0-67C8-56C0339E1FF8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2369699" y="3597641"/>
            <a:ext cx="4275407" cy="44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stCxn id="46" idx="3"/>
            <a:endCxn id="19" idx="0"/>
          </p:cNvCxnSpPr>
          <p:nvPr/>
        </p:nvCxnSpPr>
        <p:spPr>
          <a:xfrm>
            <a:off x="4964300" y="2303769"/>
            <a:ext cx="2322980" cy="279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2400</Words>
  <Application>Microsoft Office PowerPoint</Application>
  <PresentationFormat>화면 슬라이드 쇼(16:9)</PresentationFormat>
  <Paragraphs>386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Consolas</vt:lpstr>
      <vt:lpstr>Open Sans</vt:lpstr>
      <vt:lpstr>돋움체</vt:lpstr>
      <vt:lpstr>Arial</vt:lpstr>
      <vt:lpstr>Economica</vt:lpstr>
      <vt:lpstr>맑은 고딕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Jung Nai Hoon</cp:lastModifiedBy>
  <cp:revision>23</cp:revision>
  <dcterms:modified xsi:type="dcterms:W3CDTF">2023-09-04T09:35:45Z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